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6" r:id="rId12"/>
    <p:sldId id="267" r:id="rId13"/>
    <p:sldId id="266" r:id="rId14"/>
    <p:sldId id="274" r:id="rId15"/>
    <p:sldId id="275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56209-B6FC-5191-9136-6915E458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9" y="1367758"/>
            <a:ext cx="5192560" cy="37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1195" y="1559858"/>
            <a:ext cx="1451582" cy="263924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CF8A89AC-7BBB-169A-5688-D46C1284A18E}"/>
              </a:ext>
            </a:extLst>
          </p:cNvPr>
          <p:cNvSpPr/>
          <p:nvPr/>
        </p:nvSpPr>
        <p:spPr>
          <a:xfrm>
            <a:off x="7172103" y="4330127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Vidéo 8">
            <a:hlinkClick r:id="" action="ppaction://media"/>
            <a:extLst>
              <a:ext uri="{FF2B5EF4-FFF2-40B4-BE49-F238E27FC236}">
                <a16:creationId xmlns:a16="http://schemas.microsoft.com/office/drawing/2014/main" id="{CC2D02F4-85D4-B35A-47FA-B2D6ADC06F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223" y="1559858"/>
            <a:ext cx="4288609" cy="16370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3"/>
            <a:ext cx="7904681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Développer des algorithmes de détection d'obstacles.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U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tiliser la carte mère du robot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pour contrôler directement les servomoteurs et de la caméra.</a:t>
            </a: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37288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  <p:bldP spid="27" grpId="0" animBg="1"/>
      <p:bldP spid="29" grpId="0"/>
      <p:bldP spid="30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322</Words>
  <Application>Microsoft Office PowerPoint</Application>
  <PresentationFormat>Affichage à l'écran (16:9)</PresentationFormat>
  <Paragraphs>117</Paragraphs>
  <Slides>15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14</cp:revision>
  <dcterms:created xsi:type="dcterms:W3CDTF">2023-06-07T09:45:17Z</dcterms:created>
  <dcterms:modified xsi:type="dcterms:W3CDTF">2023-06-12T10:15:53Z</dcterms:modified>
</cp:coreProperties>
</file>